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Amatic SC" panose="00000500000000000000" pitchFamily="2" charset="-79"/>
      <p:regular r:id="rId10"/>
      <p:bold r:id="rId11"/>
    </p:embeddedFont>
    <p:embeddedFont>
      <p:font typeface="Source Code Pro" panose="020B0509030403020204" pitchFamily="49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6" d="100"/>
          <a:sy n="136" d="100"/>
        </p:scale>
        <p:origin x="81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076449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6696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9425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903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6419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91803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5287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5377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NAWp2S3w9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bemDFpNooA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lab.googl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Modern Times</a:t>
            </a:r>
            <a:br>
              <a:rPr lang="en"/>
            </a:br>
            <a:r>
              <a:rPr lang="en" sz="4000"/>
              <a:t>for Neural Networks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COMP 4230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ALERTS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Assignment #3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Moroney text...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Read Chapters 1 &amp; 2 of Moroney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'Over the Horizon' Effect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/>
              <a:t>Has AI generally been optimistic or pessimistic about its future?</a:t>
            </a:r>
            <a:endParaRPr lang="en" dirty="0"/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/>
              <a:t>What timeline have predictions typically set?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/>
              <a:t>AI Winter</a:t>
            </a:r>
            <a:endParaRPr lang="en" dirty="0"/>
          </a:p>
          <a:p>
            <a:pPr marL="91440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/>
              <a:t>Has actually been a series of different winters</a:t>
            </a:r>
          </a:p>
          <a:p>
            <a:pPr marL="1198563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Perceptron winter (1970s)</a:t>
            </a:r>
          </a:p>
          <a:p>
            <a:pPr marL="1198563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Symbolic winter (1980s)</a:t>
            </a:r>
          </a:p>
          <a:p>
            <a:pPr marL="1198563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/>
              <a:t>Consciousness winter (1990s)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Machine Learning: Neural Nets </a:t>
            </a:r>
            <a:r>
              <a:rPr lang="en">
                <a:solidFill>
                  <a:schemeClr val="accent5"/>
                </a:solidFill>
              </a:rPr>
              <a:t>Wave Three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4DF9C6A-5000-495D-A87A-E02903A0D8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biggest challenge for neural network models in the 1980s was computational power.</a:t>
            </a:r>
          </a:p>
          <a:p>
            <a:r>
              <a:rPr lang="en-US"/>
              <a:t>The computers available simply didn't have the capacity to train models with more that a few hundred neurons</a:t>
            </a:r>
          </a:p>
          <a:p>
            <a:r>
              <a:rPr lang="en-US"/>
              <a:t>The architectures of the models and the data structures/algorithms available at the time were also relatively primitive</a:t>
            </a:r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59DA203B-9807-4745-B57A-78DAF19AF2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325" y="1141412"/>
            <a:ext cx="4371975" cy="3514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Deep Belief Networks (Geoff Hinton, 2006)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A new breakthrough in modeling architecture for NNs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Based in part on the original Hopfield network, but with some stochastic physics mathematics thrown in and a new concept called Contrastive Divergence, this network can leverage the huge advances in computing power of multi-core processors and cloud computing to train much larger networks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Thus began the era of </a:t>
            </a:r>
            <a:r>
              <a:rPr lang="en">
                <a:solidFill>
                  <a:schemeClr val="accent6">
                    <a:lumMod val="75000"/>
                  </a:schemeClr>
                </a:solidFill>
              </a:rPr>
              <a:t>Big Data </a:t>
            </a:r>
            <a:r>
              <a:rPr lang="en"/>
              <a:t>&amp; </a:t>
            </a:r>
            <a:r>
              <a:rPr lang="en">
                <a:solidFill>
                  <a:schemeClr val="accent4"/>
                </a:solidFill>
              </a:rPr>
              <a:t>Machine learning</a:t>
            </a:r>
            <a:r>
              <a:rPr lang="en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 Programmer's Guide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789680" y="1228675"/>
            <a:ext cx="5042620" cy="376729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endParaRPr lang="en">
              <a:hlinkClick r:id="rId3"/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endParaRPr lang="en">
              <a:hlinkClick r:id="rId3"/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endParaRPr lang="en">
              <a:hlinkClick r:id="rId3"/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endParaRPr lang="en">
              <a:hlinkClick r:id="rId3"/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>
                <a:hlinkClick r:id="rId3"/>
              </a:rPr>
              <a:t>ML Zero to Hero, Part 1</a:t>
            </a:r>
            <a:endParaRPr lang="en"/>
          </a:p>
          <a:p>
            <a:pPr marL="457200" lvl="0" indent="-228600" rtl="0">
              <a:spcBef>
                <a:spcPts val="0"/>
              </a:spcBef>
              <a:buChar char="●"/>
            </a:pPr>
            <a:endParaRPr lang="en" dirty="0"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>
                <a:hlinkClick r:id="rId4"/>
              </a:rPr>
              <a:t>ML Zero to Hero, Part 2</a:t>
            </a:r>
            <a:endParaRPr lang="en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C68365E-DC3B-4AF0-8607-3848D300C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00" y="1074800"/>
            <a:ext cx="28575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ensorFlow: Advanced Techniques | A DeepLearning.AI ...">
            <a:extLst>
              <a:ext uri="{FF2B5EF4-FFF2-40B4-BE49-F238E27FC236}">
                <a16:creationId xmlns:a16="http://schemas.microsoft.com/office/drawing/2014/main" id="{80520653-33D7-41D0-99FC-FFB85E3AE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65212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Let's see what happens when we try this...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1093850"/>
            <a:ext cx="8520600" cy="347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endParaRPr lang="en-US" sz="200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>
                <a:hlinkClick r:id="rId3"/>
              </a:rPr>
              <a:t>Google colab</a:t>
            </a:r>
            <a:r>
              <a:rPr lang="en-US" sz="2000"/>
              <a:t>...</a:t>
            </a:r>
            <a:endParaRPr lang="en-US" sz="2000">
              <a:solidFill>
                <a:schemeClr val="accent5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/>
              <a:t>A simple 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build="p"/>
    </p:bldLst>
  </p:timing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235</Words>
  <Application>Microsoft Office PowerPoint</Application>
  <PresentationFormat>On-screen Show (16:9)</PresentationFormat>
  <Paragraphs>35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Amatic SC</vt:lpstr>
      <vt:lpstr>Source Code Pro</vt:lpstr>
      <vt:lpstr>beach-day</vt:lpstr>
      <vt:lpstr>Modern Times for Neural Networks</vt:lpstr>
      <vt:lpstr>ALERTS</vt:lpstr>
      <vt:lpstr>The 'Over the Horizon' Effect</vt:lpstr>
      <vt:lpstr>Machine Learning: Neural Nets Wave Three</vt:lpstr>
      <vt:lpstr>Deep Belief Networks (Geoff Hinton, 2006)</vt:lpstr>
      <vt:lpstr>A Programmer's Guide</vt:lpstr>
      <vt:lpstr>Let's see what happens when we try this...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Unsupervised Learning</dc:title>
  <cp:lastModifiedBy>Stucki, David</cp:lastModifiedBy>
  <cp:revision>5</cp:revision>
  <dcterms:modified xsi:type="dcterms:W3CDTF">2024-09-21T02:56:20Z</dcterms:modified>
</cp:coreProperties>
</file>